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0" r:id="rId3"/>
    <p:sldId id="271" r:id="rId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4" d="100"/>
          <a:sy n="104" d="100"/>
        </p:scale>
        <p:origin x="-9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9143999" cy="6869843"/>
          </a:xfrm>
          <a:prstGeom prst="rect">
            <a:avLst/>
          </a:prstGeom>
          <a:noFill/>
        </p:spPr>
      </p:pic>
      <p:pic>
        <p:nvPicPr>
          <p:cNvPr id="3" name="Picture 2" descr="E:\Recursos\Logos\Logo UCM 2012\Marca UCM logo Blanco.gif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3779912" y="332656"/>
            <a:ext cx="1584176" cy="1455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98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rcRect t="94985"/>
          <a:stretch>
            <a:fillRect/>
          </a:stretch>
        </p:blipFill>
        <p:spPr bwMode="auto">
          <a:xfrm>
            <a:off x="0" y="6525344"/>
            <a:ext cx="9143999" cy="344500"/>
          </a:xfrm>
          <a:prstGeom prst="rect">
            <a:avLst/>
          </a:prstGeom>
          <a:noFill/>
        </p:spPr>
      </p:pic>
      <p:pic>
        <p:nvPicPr>
          <p:cNvPr id="13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2" cstate="print"/>
          <a:srcRect b="89917"/>
          <a:stretch>
            <a:fillRect/>
          </a:stretch>
        </p:blipFill>
        <p:spPr bwMode="auto">
          <a:xfrm>
            <a:off x="0" y="0"/>
            <a:ext cx="9143999" cy="692696"/>
          </a:xfrm>
          <a:prstGeom prst="rect">
            <a:avLst/>
          </a:prstGeom>
          <a:noFill/>
        </p:spPr>
      </p:pic>
      <p:pic>
        <p:nvPicPr>
          <p:cNvPr id="20481" name="Picture 1" descr="E:\Recursos\Logos\Logo UCM 2012\Marca UCM Alternativa logo blanco.g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428" y="150540"/>
            <a:ext cx="1800200" cy="463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2183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E:\Trabajo\Vicerrectorado de Planificación\Presentación Reestructuración de Departamentos\Rec\Fondo muy claro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9143999" cy="6869844"/>
          </a:xfrm>
          <a:prstGeom prst="rect">
            <a:avLst/>
          </a:prstGeom>
          <a:noFill/>
        </p:spPr>
      </p:pic>
      <p:pic>
        <p:nvPicPr>
          <p:cNvPr id="14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3" cstate="print"/>
          <a:srcRect t="94985"/>
          <a:stretch>
            <a:fillRect/>
          </a:stretch>
        </p:blipFill>
        <p:spPr bwMode="auto">
          <a:xfrm>
            <a:off x="0" y="6525344"/>
            <a:ext cx="9143999" cy="344500"/>
          </a:xfrm>
          <a:prstGeom prst="rect">
            <a:avLst/>
          </a:prstGeom>
          <a:noFill/>
        </p:spPr>
      </p:pic>
      <p:pic>
        <p:nvPicPr>
          <p:cNvPr id="13" name="Picture 2" descr="E:\Trabajo\Vicerrectorado de Planificación\Presentación Reestructuración de Departamentos\Rec\Fondo Azul.jpg"/>
          <p:cNvPicPr>
            <a:picLocks noChangeAspect="1" noChangeArrowheads="1"/>
          </p:cNvPicPr>
          <p:nvPr userDrawn="1"/>
        </p:nvPicPr>
        <p:blipFill>
          <a:blip r:embed="rId3" cstate="print"/>
          <a:srcRect b="89917"/>
          <a:stretch>
            <a:fillRect/>
          </a:stretch>
        </p:blipFill>
        <p:spPr bwMode="auto">
          <a:xfrm>
            <a:off x="0" y="0"/>
            <a:ext cx="9143999" cy="692696"/>
          </a:xfrm>
          <a:prstGeom prst="rect">
            <a:avLst/>
          </a:prstGeom>
          <a:noFill/>
        </p:spPr>
      </p:pic>
      <p:pic>
        <p:nvPicPr>
          <p:cNvPr id="20481" name="Picture 1" descr="E:\Recursos\Logos\Logo UCM 2012\Marca UCM Alternativa logo blanco.g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428" y="150540"/>
            <a:ext cx="1800200" cy="463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218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55576" y="3356992"/>
            <a:ext cx="7479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 smtClean="0"/>
              <a:t>Jornadas Complutense de Documentación Digital</a:t>
            </a:r>
          </a:p>
          <a:p>
            <a:pPr algn="ctr"/>
            <a:r>
              <a:rPr lang="es-ES" sz="2000" dirty="0" smtClean="0"/>
              <a:t>13 y 14 de noviembre de </a:t>
            </a:r>
            <a:r>
              <a:rPr lang="es-ES" sz="2000" dirty="0" smtClean="0"/>
              <a:t>2016 (ejemplo)</a:t>
            </a:r>
            <a:endParaRPr lang="es-ES" sz="2000" dirty="0"/>
          </a:p>
        </p:txBody>
      </p:sp>
      <p:sp>
        <p:nvSpPr>
          <p:cNvPr id="4" name="3 CuadroTexto"/>
          <p:cNvSpPr txBox="1"/>
          <p:nvPr/>
        </p:nvSpPr>
        <p:spPr>
          <a:xfrm>
            <a:off x="3755817" y="6237312"/>
            <a:ext cx="5083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dirty="0" smtClean="0"/>
              <a:t>Facultad de Ciencias de la </a:t>
            </a:r>
            <a:r>
              <a:rPr lang="es-ES" dirty="0" smtClean="0"/>
              <a:t>Documentación (ejemplo)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4682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24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inma moreno</cp:lastModifiedBy>
  <cp:revision>24</cp:revision>
  <dcterms:created xsi:type="dcterms:W3CDTF">2016-10-17T15:47:14Z</dcterms:created>
  <dcterms:modified xsi:type="dcterms:W3CDTF">2016-10-21T09:45:28Z</dcterms:modified>
</cp:coreProperties>
</file>